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43" autoAdjust="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106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485" y="1310777"/>
            <a:ext cx="7772400" cy="971648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485" y="2284015"/>
            <a:ext cx="7772400" cy="87925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D61C2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rot="10800000">
            <a:off x="317485" y="419215"/>
            <a:ext cx="853955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asco_skylights_spot1797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3414" y="329664"/>
            <a:ext cx="1248108" cy="940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71333"/>
            <a:ext cx="9161162" cy="33866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85" y="1926361"/>
            <a:ext cx="8539556" cy="671786"/>
          </a:xfrm>
        </p:spPr>
        <p:txBody>
          <a:bodyPr lIns="0" tIns="0" rIns="0" bIns="0" anchor="t" anchorCtr="0">
            <a:normAutofit/>
          </a:bodyPr>
          <a:lstStyle>
            <a:lvl1pPr algn="l">
              <a:defRPr sz="2400" b="1">
                <a:solidFill>
                  <a:srgbClr val="D61C2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85" y="2598147"/>
            <a:ext cx="8539556" cy="3528016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485" y="6356350"/>
            <a:ext cx="2133600" cy="365125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D37493EF-C824-D744-A44E-4F45B9D50A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rot="10800000">
            <a:off x="317485" y="6227182"/>
            <a:ext cx="853955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asco_skylights_spot1797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1391" y="6137632"/>
            <a:ext cx="713099" cy="537296"/>
          </a:xfrm>
          <a:prstGeom prst="rect">
            <a:avLst/>
          </a:prstGeom>
        </p:spPr>
      </p:pic>
      <p:pic>
        <p:nvPicPr>
          <p:cNvPr id="9" name="Picture 8" descr="Wasco-PowerPoint-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55652" cy="17272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535033" y="1240569"/>
            <a:ext cx="3097857" cy="234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85" y="2072238"/>
            <a:ext cx="8539556" cy="671786"/>
          </a:xfrm>
        </p:spPr>
        <p:txBody>
          <a:bodyPr lIns="0" tIns="0" rIns="0" bIns="0" anchor="t" anchorCtr="0">
            <a:normAutofit/>
          </a:bodyPr>
          <a:lstStyle>
            <a:lvl1pPr algn="l">
              <a:defRPr sz="1600" b="0" i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485" y="6356350"/>
            <a:ext cx="2133600" cy="365125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D37493EF-C824-D744-A44E-4F45B9D50A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rot="10800000">
            <a:off x="317485" y="6227182"/>
            <a:ext cx="853955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asco_skylights_spot1797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1391" y="6137632"/>
            <a:ext cx="713099" cy="537296"/>
          </a:xfrm>
          <a:prstGeom prst="rect">
            <a:avLst/>
          </a:prstGeom>
        </p:spPr>
      </p:pic>
      <p:pic>
        <p:nvPicPr>
          <p:cNvPr id="9" name="Picture 8" descr="Wasco-PowerPoint-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55652" cy="17272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535033" y="1240569"/>
            <a:ext cx="3097857" cy="234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17501" y="2789195"/>
            <a:ext cx="4170300" cy="3087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4"/>
          </p:nvPr>
        </p:nvSpPr>
        <p:spPr>
          <a:xfrm>
            <a:off x="4702322" y="2789195"/>
            <a:ext cx="4154719" cy="3087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253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8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3849-0AC8-504D-990F-817F9F98C449}" type="datetimeFigureOut">
              <a:rPr lang="en-US" smtClean="0"/>
              <a:pPr/>
              <a:t>8/26/14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493EF-C824-D744-A44E-4F45B9D5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ascoskylights.com/commercial/configurations/plastic/canopy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Playland</a:t>
            </a:r>
            <a:r>
              <a:rPr lang="en-US" dirty="0"/>
              <a:t> Ice Casino, Rye, New York	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Horizon Polycarbonate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2" name="Picture 1" descr="icecasinoaireal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4" y="3171128"/>
            <a:ext cx="4978885" cy="3307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CHALLENGE: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86" y="2598147"/>
            <a:ext cx="4735356" cy="3528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 part of the Hurricane Sandy reconstruction efforts, the historic </a:t>
            </a:r>
            <a:r>
              <a:rPr lang="en-US" dirty="0" smtClean="0"/>
              <a:t>casino’s wooden </a:t>
            </a:r>
            <a:r>
              <a:rPr lang="en-US" dirty="0"/>
              <a:t>shingle roof needed replacement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Old rubberized fabric perimeter which was not energy efficient and provided  little natural daylight.	</a:t>
            </a:r>
          </a:p>
          <a:p>
            <a:r>
              <a:rPr lang="en-US" dirty="0"/>
              <a:t>Limited restoration budget.</a:t>
            </a:r>
          </a:p>
        </p:txBody>
      </p:sp>
      <p:pic>
        <p:nvPicPr>
          <p:cNvPr id="5" name="Picture 4" descr="playland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96" y="2688055"/>
            <a:ext cx="3400745" cy="21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07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historic casino’s old rubberized fabric perimeter and wooden shingle roof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 descr="Playland-Ice-Casino-before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" b="641"/>
          <a:stretch>
            <a:fillRect/>
          </a:stretch>
        </p:blipFill>
        <p:spPr>
          <a:xfrm>
            <a:off x="317500" y="2789238"/>
            <a:ext cx="4170363" cy="3087687"/>
          </a:xfrm>
        </p:spPr>
      </p:pic>
      <p:pic>
        <p:nvPicPr>
          <p:cNvPr id="7" name="Content Placeholder 4" descr="P1010029 looking up at Head 2.jpg"/>
          <p:cNvPicPr>
            <a:picLocks noChangeAspect="1"/>
          </p:cNvPicPr>
          <p:nvPr/>
        </p:nvPicPr>
        <p:blipFill rotWithShape="1">
          <a:blip r:embed="rId3"/>
          <a:srcRect l="64" r="541"/>
          <a:stretch/>
        </p:blipFill>
        <p:spPr>
          <a:xfrm>
            <a:off x="4702322" y="2786421"/>
            <a:ext cx="4154719" cy="30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Wasco's sales representative, Fontana Metal Sales Corp., presented the general contractor, MILCON Const. Corp. with an alternative option than originally specified - Wasco's </a:t>
            </a:r>
            <a:r>
              <a:rPr lang="en-US" dirty="0">
                <a:hlinkClick r:id="rId2"/>
              </a:rPr>
              <a:t>Horizon Polycarbonate System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Dry glazed, standing seam system with proven energy saving solar and thermal properties, constructed of lightweight, impact resistant, UV protected polycarbonate panels.</a:t>
            </a:r>
          </a:p>
        </p:txBody>
      </p:sp>
    </p:spTree>
    <p:extLst>
      <p:ext uri="{BB962C8B-B14F-4D97-AF65-F5344CB8AC3E}">
        <p14:creationId xmlns:p14="http://schemas.microsoft.com/office/powerpoint/2010/main" val="1384957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yland-Ice-Casino-af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10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30 to 40% savings in labor costs </a:t>
            </a:r>
            <a:r>
              <a:rPr lang="en-US" dirty="0"/>
              <a:t>- quicker, simpler, installation using existing structure and supports to simply "skin" the structure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/>
              <a:t>10% reduction in material costs </a:t>
            </a:r>
            <a:r>
              <a:rPr lang="en-US" dirty="0"/>
              <a:t>by using the existing structure and support system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/>
              <a:t>Provides greater natural daylight</a:t>
            </a:r>
            <a:r>
              <a:rPr lang="en-US" dirty="0"/>
              <a:t>, transmitted through the interior diamond shaped window system.</a:t>
            </a:r>
          </a:p>
        </p:txBody>
      </p:sp>
    </p:spTree>
    <p:extLst>
      <p:ext uri="{BB962C8B-B14F-4D97-AF65-F5344CB8AC3E}">
        <p14:creationId xmlns:p14="http://schemas.microsoft.com/office/powerpoint/2010/main" val="742668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Quicker, simpler, installation using existing structure and supports to simply "skin" the structure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9" name="Picture 8" descr="P1010028 under looking down long si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85" y="2730519"/>
            <a:ext cx="4202028" cy="3151521"/>
          </a:xfrm>
          <a:prstGeom prst="rect">
            <a:avLst/>
          </a:prstGeom>
        </p:spPr>
      </p:pic>
      <p:pic>
        <p:nvPicPr>
          <p:cNvPr id="10" name="Picture 9" descr="For Slide 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49" y="2730518"/>
            <a:ext cx="4202028" cy="315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01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daylight transmitted through the interior diamond shaped window system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Content Placeholder 5" descr="icecasinoaireal2 copy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r="5143"/>
          <a:stretch>
            <a:fillRect/>
          </a:stretch>
        </p:blipFill>
        <p:spPr/>
      </p:pic>
      <p:pic>
        <p:nvPicPr>
          <p:cNvPr id="7" name="Content Placeholder 6" descr="Playland-Ice-Casino-Interior1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" b="452"/>
          <a:stretch>
            <a:fillRect/>
          </a:stretch>
        </p:blipFill>
        <p:spPr/>
      </p:pic>
      <p:pic>
        <p:nvPicPr>
          <p:cNvPr id="8" name="Picture 7" descr="Playland-Ice-Casino-Interio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8" y="2959571"/>
            <a:ext cx="2099733" cy="1574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8044354"/>
      </p:ext>
    </p:extLst>
  </p:cSld>
  <p:clrMapOvr>
    <a:masterClrMapping/>
  </p:clrMapOvr>
</p:sld>
</file>

<file path=ppt/theme/theme1.xml><?xml version="1.0" encoding="utf-8"?>
<a:theme xmlns:a="http://schemas.openxmlformats.org/drawingml/2006/main" name="Case Study">
  <a:themeElements>
    <a:clrScheme name="Custom 14">
      <a:dk1>
        <a:sysClr val="windowText" lastClr="000000"/>
      </a:dk1>
      <a:lt1>
        <a:sysClr val="window" lastClr="FFFFFF"/>
      </a:lt1>
      <a:dk2>
        <a:srgbClr val="887766"/>
      </a:dk2>
      <a:lt2>
        <a:srgbClr val="EEECE1"/>
      </a:lt2>
      <a:accent1>
        <a:srgbClr val="C37C13"/>
      </a:accent1>
      <a:accent2>
        <a:srgbClr val="8A8D09"/>
      </a:accent2>
      <a:accent3>
        <a:srgbClr val="CBB677"/>
      </a:accent3>
      <a:accent4>
        <a:srgbClr val="596E85"/>
      </a:accent4>
      <a:accent5>
        <a:srgbClr val="7AB8CF"/>
      </a:accent5>
      <a:accent6>
        <a:srgbClr val="C77E5B"/>
      </a:accent6>
      <a:hlink>
        <a:srgbClr val="E51B24"/>
      </a:hlink>
      <a:folHlink>
        <a:srgbClr val="8877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Case Study.potx</Template>
  <TotalTime>89</TotalTime>
  <Words>201</Words>
  <Application>Microsoft Macintosh PowerPoint</Application>
  <PresentationFormat>On-screen Show (4:3)</PresentationFormat>
  <Paragraphs>16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Case Study</vt:lpstr>
      <vt:lpstr>Playland Ice Casino, Rye, New York </vt:lpstr>
      <vt:lpstr>CHALLENGE:</vt:lpstr>
      <vt:lpstr>The historic casino’s old rubberized fabric perimeter and wooden shingle roof.</vt:lpstr>
      <vt:lpstr>SOLUTION</vt:lpstr>
      <vt:lpstr>PowerPoint Presentation</vt:lpstr>
      <vt:lpstr>SOLUTION</vt:lpstr>
      <vt:lpstr>Quicker, simpler, installation using existing structure and supports to simply "skin" the structure.</vt:lpstr>
      <vt:lpstr>Natural daylight transmitted through the interior diamond shaped window system.</vt:lpstr>
    </vt:vector>
  </TitlesOfParts>
  <Company>Pennisi &amp; Lamare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Playland Ice Casino, Rye, New York  </dc:title>
  <dc:creator>Steve Pennisi</dc:creator>
  <cp:lastModifiedBy>James Lucas</cp:lastModifiedBy>
  <cp:revision>15</cp:revision>
  <dcterms:created xsi:type="dcterms:W3CDTF">2014-08-11T17:23:45Z</dcterms:created>
  <dcterms:modified xsi:type="dcterms:W3CDTF">2014-08-26T19:06:44Z</dcterms:modified>
</cp:coreProperties>
</file>